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753A55-541B-41BE-B492-3DD929B7398C}" v="17" dt="2023-07-07T17:21:18.8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43" autoAdjust="0"/>
    <p:restoredTop sz="94660"/>
  </p:normalViewPr>
  <p:slideViewPr>
    <p:cSldViewPr snapToGrid="0">
      <p:cViewPr varScale="1">
        <p:scale>
          <a:sx n="97" d="100"/>
          <a:sy n="97" d="100"/>
        </p:scale>
        <p:origin x="1214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4C753A55-541B-41BE-B492-3DD929B7398C}"/>
    <pc:docChg chg="undo redo custSel addSld modSld">
      <pc:chgData name="Charles Robbins" userId="2a2c6b74727e6a50" providerId="LiveId" clId="{4C753A55-541B-41BE-B492-3DD929B7398C}" dt="2023-07-12T15:16:12.457" v="323" actId="20577"/>
      <pc:docMkLst>
        <pc:docMk/>
      </pc:docMkLst>
      <pc:sldChg chg="modSp mod">
        <pc:chgData name="Charles Robbins" userId="2a2c6b74727e6a50" providerId="LiveId" clId="{4C753A55-541B-41BE-B492-3DD929B7398C}" dt="2023-07-12T15:16:12.457" v="323" actId="20577"/>
        <pc:sldMkLst>
          <pc:docMk/>
          <pc:sldMk cId="3443769029" sldId="256"/>
        </pc:sldMkLst>
        <pc:spChg chg="mod">
          <ac:chgData name="Charles Robbins" userId="2a2c6b74727e6a50" providerId="LiveId" clId="{4C753A55-541B-41BE-B492-3DD929B7398C}" dt="2023-07-12T15:16:12.457" v="323" actId="20577"/>
          <ac:spMkLst>
            <pc:docMk/>
            <pc:sldMk cId="3443769029" sldId="256"/>
            <ac:spMk id="15" creationId="{32EA33B0-A235-7255-123F-A3278DB1A0B5}"/>
          </ac:spMkLst>
        </pc:spChg>
      </pc:sldChg>
      <pc:sldChg chg="addSp delSp modSp mod">
        <pc:chgData name="Charles Robbins" userId="2a2c6b74727e6a50" providerId="LiveId" clId="{4C753A55-541B-41BE-B492-3DD929B7398C}" dt="2023-07-12T15:15:53.777" v="309" actId="20577"/>
        <pc:sldMkLst>
          <pc:docMk/>
          <pc:sldMk cId="1831867998" sldId="257"/>
        </pc:sldMkLst>
        <pc:spChg chg="mod">
          <ac:chgData name="Charles Robbins" userId="2a2c6b74727e6a50" providerId="LiveId" clId="{4C753A55-541B-41BE-B492-3DD929B7398C}" dt="2023-07-12T15:15:53.777" v="309" actId="20577"/>
          <ac:spMkLst>
            <pc:docMk/>
            <pc:sldMk cId="1831867998" sldId="257"/>
            <ac:spMk id="15" creationId="{32EA33B0-A235-7255-123F-A3278DB1A0B5}"/>
          </ac:spMkLst>
        </pc:spChg>
        <pc:spChg chg="mod">
          <ac:chgData name="Charles Robbins" userId="2a2c6b74727e6a50" providerId="LiveId" clId="{4C753A55-541B-41BE-B492-3DD929B7398C}" dt="2023-07-07T16:45:58.437" v="4" actId="20577"/>
          <ac:spMkLst>
            <pc:docMk/>
            <pc:sldMk cId="1831867998" sldId="257"/>
            <ac:spMk id="20" creationId="{80801E17-5CF4-324B-CC34-9D23A0BAA860}"/>
          </ac:spMkLst>
        </pc:spChg>
        <pc:cxnChg chg="add mod">
          <ac:chgData name="Charles Robbins" userId="2a2c6b74727e6a50" providerId="LiveId" clId="{4C753A55-541B-41BE-B492-3DD929B7398C}" dt="2023-07-07T17:21:47.078" v="286" actId="14100"/>
          <ac:cxnSpMkLst>
            <pc:docMk/>
            <pc:sldMk cId="1831867998" sldId="257"/>
            <ac:cxnSpMk id="3" creationId="{F6742910-428E-2694-E162-7897791F4D71}"/>
          </ac:cxnSpMkLst>
        </pc:cxnChg>
        <pc:cxnChg chg="add del mod">
          <ac:chgData name="Charles Robbins" userId="2a2c6b74727e6a50" providerId="LiveId" clId="{4C753A55-541B-41BE-B492-3DD929B7398C}" dt="2023-07-07T17:20:38.118" v="275" actId="478"/>
          <ac:cxnSpMkLst>
            <pc:docMk/>
            <pc:sldMk cId="1831867998" sldId="257"/>
            <ac:cxnSpMk id="5" creationId="{472A2FCC-9AF4-8E3F-6718-341C13AF8D94}"/>
          </ac:cxnSpMkLst>
        </pc:cxnChg>
        <pc:cxnChg chg="add mod">
          <ac:chgData name="Charles Robbins" userId="2a2c6b74727e6a50" providerId="LiveId" clId="{4C753A55-541B-41BE-B492-3DD929B7398C}" dt="2023-07-07T17:20:51.685" v="277" actId="14100"/>
          <ac:cxnSpMkLst>
            <pc:docMk/>
            <pc:sldMk cId="1831867998" sldId="257"/>
            <ac:cxnSpMk id="7" creationId="{ACB5A6E6-55AC-E87F-5363-59842496D6E8}"/>
          </ac:cxnSpMkLst>
        </pc:cxnChg>
        <pc:cxnChg chg="add mod">
          <ac:chgData name="Charles Robbins" userId="2a2c6b74727e6a50" providerId="LiveId" clId="{4C753A55-541B-41BE-B492-3DD929B7398C}" dt="2023-07-07T17:20:24.470" v="272" actId="14100"/>
          <ac:cxnSpMkLst>
            <pc:docMk/>
            <pc:sldMk cId="1831867998" sldId="257"/>
            <ac:cxnSpMk id="8" creationId="{AAE8FFA2-347E-02BD-D1AD-BBE47048DD33}"/>
          </ac:cxnSpMkLst>
        </pc:cxnChg>
        <pc:cxnChg chg="add mod">
          <ac:chgData name="Charles Robbins" userId="2a2c6b74727e6a50" providerId="LiveId" clId="{4C753A55-541B-41BE-B492-3DD929B7398C}" dt="2023-07-07T17:21:43.376" v="285" actId="1076"/>
          <ac:cxnSpMkLst>
            <pc:docMk/>
            <pc:sldMk cId="1831867998" sldId="257"/>
            <ac:cxnSpMk id="11" creationId="{88F80975-AA84-EE9C-809D-7CDEFB510593}"/>
          </ac:cxnSpMkLst>
        </pc:cxnChg>
        <pc:cxnChg chg="add mod">
          <ac:chgData name="Charles Robbins" userId="2a2c6b74727e6a50" providerId="LiveId" clId="{4C753A55-541B-41BE-B492-3DD929B7398C}" dt="2023-07-07T17:20:20.982" v="271" actId="14100"/>
          <ac:cxnSpMkLst>
            <pc:docMk/>
            <pc:sldMk cId="1831867998" sldId="257"/>
            <ac:cxnSpMk id="12" creationId="{B0FFC0A1-B120-65F5-2AA0-8D775840B7F6}"/>
          </ac:cxnSpMkLst>
        </pc:cxnChg>
        <pc:cxnChg chg="add mod">
          <ac:chgData name="Charles Robbins" userId="2a2c6b74727e6a50" providerId="LiveId" clId="{4C753A55-541B-41BE-B492-3DD929B7398C}" dt="2023-07-07T17:21:06.261" v="280" actId="14100"/>
          <ac:cxnSpMkLst>
            <pc:docMk/>
            <pc:sldMk cId="1831867998" sldId="257"/>
            <ac:cxnSpMk id="14" creationId="{BA679008-DE78-B9B0-3176-1193E6952EDF}"/>
          </ac:cxnSpMkLst>
        </pc:cxnChg>
        <pc:cxnChg chg="add mod">
          <ac:chgData name="Charles Robbins" userId="2a2c6b74727e6a50" providerId="LiveId" clId="{4C753A55-541B-41BE-B492-3DD929B7398C}" dt="2023-07-07T17:22:43.262" v="296" actId="14100"/>
          <ac:cxnSpMkLst>
            <pc:docMk/>
            <pc:sldMk cId="1831867998" sldId="257"/>
            <ac:cxnSpMk id="28" creationId="{1F884766-D01A-E801-CA36-F5AAE0FA8932}"/>
          </ac:cxnSpMkLst>
        </pc:cxnChg>
        <pc:cxnChg chg="add mod">
          <ac:chgData name="Charles Robbins" userId="2a2c6b74727e6a50" providerId="LiveId" clId="{4C753A55-541B-41BE-B492-3DD929B7398C}" dt="2023-07-07T17:22:11.997" v="290" actId="14100"/>
          <ac:cxnSpMkLst>
            <pc:docMk/>
            <pc:sldMk cId="1831867998" sldId="257"/>
            <ac:cxnSpMk id="29" creationId="{A931B956-84EB-1F66-997C-F28604201316}"/>
          </ac:cxnSpMkLst>
        </pc:cxnChg>
        <pc:cxnChg chg="add mod">
          <ac:chgData name="Charles Robbins" userId="2a2c6b74727e6a50" providerId="LiveId" clId="{4C753A55-541B-41BE-B492-3DD929B7398C}" dt="2023-07-07T17:22:39.062" v="295" actId="14100"/>
          <ac:cxnSpMkLst>
            <pc:docMk/>
            <pc:sldMk cId="1831867998" sldId="257"/>
            <ac:cxnSpMk id="30" creationId="{B6B33945-5CDE-DB1D-00FA-CD877968E7D6}"/>
          </ac:cxnSpMkLst>
        </pc:cxnChg>
        <pc:cxnChg chg="add mod">
          <ac:chgData name="Charles Robbins" userId="2a2c6b74727e6a50" providerId="LiveId" clId="{4C753A55-541B-41BE-B492-3DD929B7398C}" dt="2023-07-07T17:22:34.558" v="294" actId="14100"/>
          <ac:cxnSpMkLst>
            <pc:docMk/>
            <pc:sldMk cId="1831867998" sldId="257"/>
            <ac:cxnSpMk id="31" creationId="{41A1FA40-51BE-4D2D-F025-BFC1B9583EA3}"/>
          </ac:cxnSpMkLst>
        </pc:cxnChg>
        <pc:cxnChg chg="add mod">
          <ac:chgData name="Charles Robbins" userId="2a2c6b74727e6a50" providerId="LiveId" clId="{4C753A55-541B-41BE-B492-3DD929B7398C}" dt="2023-07-07T17:22:17.741" v="292" actId="14100"/>
          <ac:cxnSpMkLst>
            <pc:docMk/>
            <pc:sldMk cId="1831867998" sldId="257"/>
            <ac:cxnSpMk id="32" creationId="{635E4ED3-F479-953F-8895-C20F3793F7B2}"/>
          </ac:cxnSpMkLst>
        </pc:cxnChg>
        <pc:cxnChg chg="add mod">
          <ac:chgData name="Charles Robbins" userId="2a2c6b74727e6a50" providerId="LiveId" clId="{4C753A55-541B-41BE-B492-3DD929B7398C}" dt="2023-07-07T17:22:31.478" v="293" actId="14100"/>
          <ac:cxnSpMkLst>
            <pc:docMk/>
            <pc:sldMk cId="1831867998" sldId="257"/>
            <ac:cxnSpMk id="33" creationId="{2FF9771D-D191-D071-88B9-A24AA0D2B70E}"/>
          </ac:cxnSpMkLst>
        </pc:cxnChg>
      </pc:sldChg>
      <pc:sldChg chg="addSp delSp modSp add mod">
        <pc:chgData name="Charles Robbins" userId="2a2c6b74727e6a50" providerId="LiveId" clId="{4C753A55-541B-41BE-B492-3DD929B7398C}" dt="2023-07-12T15:16:04.230" v="316" actId="20577"/>
        <pc:sldMkLst>
          <pc:docMk/>
          <pc:sldMk cId="2742025563" sldId="258"/>
        </pc:sldMkLst>
        <pc:spChg chg="add del mod">
          <ac:chgData name="Charles Robbins" userId="2a2c6b74727e6a50" providerId="LiveId" clId="{4C753A55-541B-41BE-B492-3DD929B7398C}" dt="2023-07-07T17:16:33.535" v="233"/>
          <ac:spMkLst>
            <pc:docMk/>
            <pc:sldMk cId="2742025563" sldId="258"/>
            <ac:spMk id="3" creationId="{22099019-9C82-602B-C564-E2FE1A13FCB1}"/>
          </ac:spMkLst>
        </pc:spChg>
        <pc:spChg chg="mod">
          <ac:chgData name="Charles Robbins" userId="2a2c6b74727e6a50" providerId="LiveId" clId="{4C753A55-541B-41BE-B492-3DD929B7398C}" dt="2023-07-12T15:16:04.230" v="316" actId="20577"/>
          <ac:spMkLst>
            <pc:docMk/>
            <pc:sldMk cId="2742025563" sldId="258"/>
            <ac:spMk id="15" creationId="{32EA33B0-A235-7255-123F-A3278DB1A0B5}"/>
          </ac:spMkLst>
        </pc:spChg>
        <pc:spChg chg="mod">
          <ac:chgData name="Charles Robbins" userId="2a2c6b74727e6a50" providerId="LiveId" clId="{4C753A55-541B-41BE-B492-3DD929B7398C}" dt="2023-07-07T16:46:06.598" v="5" actId="20577"/>
          <ac:spMkLst>
            <pc:docMk/>
            <pc:sldMk cId="2742025563" sldId="258"/>
            <ac:spMk id="19" creationId="{F346F8D3-3607-A72C-977A-12791D8516E5}"/>
          </ac:spMkLst>
        </pc:spChg>
        <pc:spChg chg="mod">
          <ac:chgData name="Charles Robbins" userId="2a2c6b74727e6a50" providerId="LiveId" clId="{4C753A55-541B-41BE-B492-3DD929B7398C}" dt="2023-07-07T16:46:26.613" v="6" actId="20577"/>
          <ac:spMkLst>
            <pc:docMk/>
            <pc:sldMk cId="2742025563" sldId="258"/>
            <ac:spMk id="20" creationId="{80801E17-5CF4-324B-CC34-9D23A0BAA860}"/>
          </ac:spMkLst>
        </pc:spChg>
        <pc:spChg chg="del">
          <ac:chgData name="Charles Robbins" userId="2a2c6b74727e6a50" providerId="LiveId" clId="{4C753A55-541B-41BE-B492-3DD929B7398C}" dt="2023-07-07T16:45:32.909" v="1" actId="478"/>
          <ac:spMkLst>
            <pc:docMk/>
            <pc:sldMk cId="2742025563" sldId="258"/>
            <ac:spMk id="22" creationId="{5205C747-E67A-E669-12D6-92AF48782541}"/>
          </ac:spMkLst>
        </pc:spChg>
        <pc:cxnChg chg="add mod">
          <ac:chgData name="Charles Robbins" userId="2a2c6b74727e6a50" providerId="LiveId" clId="{4C753A55-541B-41BE-B492-3DD929B7398C}" dt="2023-07-07T17:18:03.455" v="247" actId="14100"/>
          <ac:cxnSpMkLst>
            <pc:docMk/>
            <pc:sldMk cId="2742025563" sldId="258"/>
            <ac:cxnSpMk id="5" creationId="{FCB403DD-55EA-B48B-1688-9AE26BFC3E08}"/>
          </ac:cxnSpMkLst>
        </pc:cxnChg>
        <pc:cxnChg chg="mod">
          <ac:chgData name="Charles Robbins" userId="2a2c6b74727e6a50" providerId="LiveId" clId="{4C753A55-541B-41BE-B492-3DD929B7398C}" dt="2023-07-07T17:17:45.537" v="244" actId="692"/>
          <ac:cxnSpMkLst>
            <pc:docMk/>
            <pc:sldMk cId="2742025563" sldId="258"/>
            <ac:cxnSpMk id="6" creationId="{B20D4B53-CBCE-AEBF-6B84-74978045BEEE}"/>
          </ac:cxnSpMkLst>
        </pc:cxnChg>
        <pc:cxnChg chg="add mod">
          <ac:chgData name="Charles Robbins" userId="2a2c6b74727e6a50" providerId="LiveId" clId="{4C753A55-541B-41BE-B492-3DD929B7398C}" dt="2023-07-07T17:18:09.583" v="248" actId="14100"/>
          <ac:cxnSpMkLst>
            <pc:docMk/>
            <pc:sldMk cId="2742025563" sldId="258"/>
            <ac:cxnSpMk id="7" creationId="{CAF502CB-6D5E-00EA-CB9C-92CB66F4CD2B}"/>
          </ac:cxnSpMkLst>
        </pc:cxnChg>
        <pc:cxnChg chg="add mod">
          <ac:chgData name="Charles Robbins" userId="2a2c6b74727e6a50" providerId="LiveId" clId="{4C753A55-541B-41BE-B492-3DD929B7398C}" dt="2023-07-07T17:19:15.974" v="265" actId="14100"/>
          <ac:cxnSpMkLst>
            <pc:docMk/>
            <pc:sldMk cId="2742025563" sldId="258"/>
            <ac:cxnSpMk id="8" creationId="{DFCA0963-4406-54AD-FB47-5861C7141BFC}"/>
          </ac:cxnSpMkLst>
        </pc:cxnChg>
        <pc:cxnChg chg="add mod">
          <ac:chgData name="Charles Robbins" userId="2a2c6b74727e6a50" providerId="LiveId" clId="{4C753A55-541B-41BE-B492-3DD929B7398C}" dt="2023-07-07T17:19:24.354" v="267" actId="14100"/>
          <ac:cxnSpMkLst>
            <pc:docMk/>
            <pc:sldMk cId="2742025563" sldId="258"/>
            <ac:cxnSpMk id="11" creationId="{F5B92CEE-90E3-4AD7-F97C-F81C9387D58F}"/>
          </ac:cxnSpMkLst>
        </pc:cxnChg>
        <pc:cxnChg chg="mod">
          <ac:chgData name="Charles Robbins" userId="2a2c6b74727e6a50" providerId="LiveId" clId="{4C753A55-541B-41BE-B492-3DD929B7398C}" dt="2023-07-07T17:17:45.537" v="244" actId="692"/>
          <ac:cxnSpMkLst>
            <pc:docMk/>
            <pc:sldMk cId="2742025563" sldId="258"/>
            <ac:cxnSpMk id="13" creationId="{59B88884-EF2C-8F2F-9632-CBDB4E2450C9}"/>
          </ac:cxnSpMkLst>
        </pc:cxnChg>
        <pc:cxnChg chg="add mod">
          <ac:chgData name="Charles Robbins" userId="2a2c6b74727e6a50" providerId="LiveId" clId="{4C753A55-541B-41BE-B492-3DD929B7398C}" dt="2023-07-07T17:18:32.727" v="255" actId="14100"/>
          <ac:cxnSpMkLst>
            <pc:docMk/>
            <pc:sldMk cId="2742025563" sldId="258"/>
            <ac:cxnSpMk id="14" creationId="{53000442-D76D-531F-B89C-41E9476130EE}"/>
          </ac:cxnSpMkLst>
        </pc:cxnChg>
        <pc:cxnChg chg="add mod">
          <ac:chgData name="Charles Robbins" userId="2a2c6b74727e6a50" providerId="LiveId" clId="{4C753A55-541B-41BE-B492-3DD929B7398C}" dt="2023-07-07T17:18:13.805" v="250" actId="14100"/>
          <ac:cxnSpMkLst>
            <pc:docMk/>
            <pc:sldMk cId="2742025563" sldId="258"/>
            <ac:cxnSpMk id="16" creationId="{A80ACDDD-A99E-6827-77F1-DA34C8DED76B}"/>
          </ac:cxnSpMkLst>
        </pc:cxnChg>
        <pc:cxnChg chg="add mod">
          <ac:chgData name="Charles Robbins" userId="2a2c6b74727e6a50" providerId="LiveId" clId="{4C753A55-541B-41BE-B492-3DD929B7398C}" dt="2023-07-07T17:18:41.424" v="256"/>
          <ac:cxnSpMkLst>
            <pc:docMk/>
            <pc:sldMk cId="2742025563" sldId="258"/>
            <ac:cxnSpMk id="28" creationId="{DCB17BEB-A96D-650D-54B5-6D9A0E354B3A}"/>
          </ac:cxnSpMkLst>
        </pc:cxnChg>
        <pc:cxnChg chg="add mod">
          <ac:chgData name="Charles Robbins" userId="2a2c6b74727e6a50" providerId="LiveId" clId="{4C753A55-541B-41BE-B492-3DD929B7398C}" dt="2023-07-07T17:19:10.517" v="263" actId="14100"/>
          <ac:cxnSpMkLst>
            <pc:docMk/>
            <pc:sldMk cId="2742025563" sldId="258"/>
            <ac:cxnSpMk id="29" creationId="{07D1AAEF-4F14-03DC-E713-DBB54181A47F}"/>
          </ac:cxnSpMkLst>
        </pc:cxnChg>
        <pc:cxnChg chg="add mod">
          <ac:chgData name="Charles Robbins" userId="2a2c6b74727e6a50" providerId="LiveId" clId="{4C753A55-541B-41BE-B492-3DD929B7398C}" dt="2023-07-07T17:19:20.654" v="266" actId="14100"/>
          <ac:cxnSpMkLst>
            <pc:docMk/>
            <pc:sldMk cId="2742025563" sldId="258"/>
            <ac:cxnSpMk id="32" creationId="{E5B3E568-D63D-5C8D-428F-61FA43602988}"/>
          </ac:cxnSpMkLst>
        </pc:cxnChg>
      </pc:sldChg>
      <pc:sldChg chg="addSp delSp modSp add mod">
        <pc:chgData name="Charles Robbins" userId="2a2c6b74727e6a50" providerId="LiveId" clId="{4C753A55-541B-41BE-B492-3DD929B7398C}" dt="2023-07-12T15:15:39.727" v="302" actId="20577"/>
        <pc:sldMkLst>
          <pc:docMk/>
          <pc:sldMk cId="2242060030" sldId="259"/>
        </pc:sldMkLst>
        <pc:spChg chg="del">
          <ac:chgData name="Charles Robbins" userId="2a2c6b74727e6a50" providerId="LiveId" clId="{4C753A55-541B-41BE-B492-3DD929B7398C}" dt="2023-07-07T16:50:50.168" v="40" actId="478"/>
          <ac:spMkLst>
            <pc:docMk/>
            <pc:sldMk cId="2242060030" sldId="259"/>
            <ac:spMk id="2" creationId="{B3694B27-E10E-4118-2620-EC376A15FCED}"/>
          </ac:spMkLst>
        </pc:spChg>
        <pc:spChg chg="add del mod">
          <ac:chgData name="Charles Robbins" userId="2a2c6b74727e6a50" providerId="LiveId" clId="{4C753A55-541B-41BE-B492-3DD929B7398C}" dt="2023-07-07T16:54:37.511" v="150" actId="478"/>
          <ac:spMkLst>
            <pc:docMk/>
            <pc:sldMk cId="2242060030" sldId="259"/>
            <ac:spMk id="7" creationId="{20747328-90B3-B9FE-D17B-0E3D4CF5BA19}"/>
          </ac:spMkLst>
        </pc:spChg>
        <pc:spChg chg="add mod">
          <ac:chgData name="Charles Robbins" userId="2a2c6b74727e6a50" providerId="LiveId" clId="{4C753A55-541B-41BE-B492-3DD929B7398C}" dt="2023-07-12T15:15:39.727" v="302" actId="20577"/>
          <ac:spMkLst>
            <pc:docMk/>
            <pc:sldMk cId="2242060030" sldId="259"/>
            <ac:spMk id="8" creationId="{4FB2E7BC-0BFC-6D4F-8B5B-1DEFFBB1F460}"/>
          </ac:spMkLst>
        </pc:spChg>
        <pc:spChg chg="mod">
          <ac:chgData name="Charles Robbins" userId="2a2c6b74727e6a50" providerId="LiveId" clId="{4C753A55-541B-41BE-B492-3DD929B7398C}" dt="2023-07-07T16:52:08.140" v="94" actId="20577"/>
          <ac:spMkLst>
            <pc:docMk/>
            <pc:sldMk cId="2242060030" sldId="259"/>
            <ac:spMk id="15" creationId="{32EA33B0-A235-7255-123F-A3278DB1A0B5}"/>
          </ac:spMkLst>
        </pc:spChg>
        <pc:spChg chg="mod">
          <ac:chgData name="Charles Robbins" userId="2a2c6b74727e6a50" providerId="LiveId" clId="{4C753A55-541B-41BE-B492-3DD929B7398C}" dt="2023-07-07T16:52:43.397" v="133" actId="20577"/>
          <ac:spMkLst>
            <pc:docMk/>
            <pc:sldMk cId="2242060030" sldId="259"/>
            <ac:spMk id="24" creationId="{6D325355-9BAF-453B-2F9C-B0CD03BACED8}"/>
          </ac:spMkLst>
        </pc:spChg>
        <pc:spChg chg="mod">
          <ac:chgData name="Charles Robbins" userId="2a2c6b74727e6a50" providerId="LiveId" clId="{4C753A55-541B-41BE-B492-3DD929B7398C}" dt="2023-07-07T16:53:17.173" v="147" actId="20577"/>
          <ac:spMkLst>
            <pc:docMk/>
            <pc:sldMk cId="2242060030" sldId="259"/>
            <ac:spMk id="51" creationId="{BA474918-55A6-BE7D-74E4-7DF2E48DFD3B}"/>
          </ac:spMkLst>
        </pc:spChg>
        <pc:spChg chg="mod">
          <ac:chgData name="Charles Robbins" userId="2a2c6b74727e6a50" providerId="LiveId" clId="{4C753A55-541B-41BE-B492-3DD929B7398C}" dt="2023-07-07T16:51:07.666" v="49" actId="20577"/>
          <ac:spMkLst>
            <pc:docMk/>
            <pc:sldMk cId="2242060030" sldId="259"/>
            <ac:spMk id="203" creationId="{396E4021-4309-7F88-766B-ACB21F149487}"/>
          </ac:spMkLst>
        </pc:spChg>
        <pc:spChg chg="mod">
          <ac:chgData name="Charles Robbins" userId="2a2c6b74727e6a50" providerId="LiveId" clId="{4C753A55-541B-41BE-B492-3DD929B7398C}" dt="2023-07-07T16:50:08.426" v="29" actId="14100"/>
          <ac:spMkLst>
            <pc:docMk/>
            <pc:sldMk cId="2242060030" sldId="259"/>
            <ac:spMk id="260" creationId="{9CBF2940-EA1D-22DC-278E-CF2F091D8D29}"/>
          </ac:spMkLst>
        </pc:spChg>
        <pc:cxnChg chg="del">
          <ac:chgData name="Charles Robbins" userId="2a2c6b74727e6a50" providerId="LiveId" clId="{4C753A55-541B-41BE-B492-3DD929B7398C}" dt="2023-07-07T16:50:53.799" v="41" actId="478"/>
          <ac:cxnSpMkLst>
            <pc:docMk/>
            <pc:sldMk cId="2242060030" sldId="259"/>
            <ac:cxnSpMk id="4" creationId="{97FF630C-9A7B-077F-6278-F4B075D6A37F}"/>
          </ac:cxnSpMkLst>
        </pc:cxnChg>
        <pc:cxnChg chg="del mod">
          <ac:chgData name="Charles Robbins" userId="2a2c6b74727e6a50" providerId="LiveId" clId="{4C753A55-541B-41BE-B492-3DD929B7398C}" dt="2023-07-07T16:50:54.664" v="42" actId="478"/>
          <ac:cxnSpMkLst>
            <pc:docMk/>
            <pc:sldMk cId="2242060030" sldId="259"/>
            <ac:cxnSpMk id="6" creationId="{B20D4B53-CBCE-AEBF-6B84-74978045BEEE}"/>
          </ac:cxnSpMkLst>
        </pc:cxnChg>
        <pc:cxnChg chg="del">
          <ac:chgData name="Charles Robbins" userId="2a2c6b74727e6a50" providerId="LiveId" clId="{4C753A55-541B-41BE-B492-3DD929B7398C}" dt="2023-07-07T16:50:56.747" v="44" actId="478"/>
          <ac:cxnSpMkLst>
            <pc:docMk/>
            <pc:sldMk cId="2242060030" sldId="259"/>
            <ac:cxnSpMk id="10" creationId="{8EA52606-3503-64F3-36FD-91B5005C5319}"/>
          </ac:cxnSpMkLst>
        </pc:cxnChg>
        <pc:cxnChg chg="del mod">
          <ac:chgData name="Charles Robbins" userId="2a2c6b74727e6a50" providerId="LiveId" clId="{4C753A55-541B-41BE-B492-3DD929B7398C}" dt="2023-07-07T16:50:55.934" v="43" actId="478"/>
          <ac:cxnSpMkLst>
            <pc:docMk/>
            <pc:sldMk cId="2242060030" sldId="259"/>
            <ac:cxnSpMk id="13" creationId="{59B88884-EF2C-8F2F-9632-CBDB4E2450C9}"/>
          </ac:cxnSpMkLst>
        </pc:cxnChg>
        <pc:cxnChg chg="mod">
          <ac:chgData name="Charles Robbins" userId="2a2c6b74727e6a50" providerId="LiveId" clId="{4C753A55-541B-41BE-B492-3DD929B7398C}" dt="2023-07-07T16:52:03.840" v="91" actId="14100"/>
          <ac:cxnSpMkLst>
            <pc:docMk/>
            <pc:sldMk cId="2242060030" sldId="259"/>
            <ac:cxnSpMk id="25" creationId="{004D37ED-183F-4AA2-3AB9-BA0B2F7E5220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2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772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912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7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7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544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626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68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76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854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672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694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Oval 202">
            <a:extLst>
              <a:ext uri="{FF2B5EF4-FFF2-40B4-BE49-F238E27FC236}">
                <a16:creationId xmlns:a16="http://schemas.microsoft.com/office/drawing/2014/main" id="{396E4021-4309-7F88-766B-ACB21F149487}"/>
              </a:ext>
            </a:extLst>
          </p:cNvPr>
          <p:cNvSpPr/>
          <p:nvPr/>
        </p:nvSpPr>
        <p:spPr>
          <a:xfrm>
            <a:off x="2358743" y="756667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H Drive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Folder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5GB Max</a:t>
            </a:r>
          </a:p>
        </p:txBody>
      </p:sp>
      <p:cxnSp>
        <p:nvCxnSpPr>
          <p:cNvPr id="213" name="Straight Arrow Connector 212">
            <a:extLst>
              <a:ext uri="{FF2B5EF4-FFF2-40B4-BE49-F238E27FC236}">
                <a16:creationId xmlns:a16="http://schemas.microsoft.com/office/drawing/2014/main" id="{CCFFAA3F-31A0-5ADE-C9FF-16ED0B5BAB17}"/>
              </a:ext>
            </a:extLst>
          </p:cNvPr>
          <p:cNvCxnSpPr>
            <a:cxnSpLocks/>
            <a:stCxn id="51" idx="3"/>
            <a:endCxn id="203" idx="2"/>
          </p:cNvCxnSpPr>
          <p:nvPr/>
        </p:nvCxnSpPr>
        <p:spPr>
          <a:xfrm>
            <a:off x="1958460" y="1373339"/>
            <a:ext cx="400283" cy="52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33640" y="82509"/>
            <a:ext cx="3551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Shared Folder </a:t>
            </a:r>
            <a:r>
              <a:rPr lang="en-US" b="1"/>
              <a:t>Data Flow – Page 1</a:t>
            </a:r>
            <a:endParaRPr lang="en-US" b="1" dirty="0"/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341041" y="6456838"/>
            <a:ext cx="2283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7-7-2023</a:t>
            </a:r>
          </a:p>
        </p:txBody>
      </p:sp>
      <p:sp>
        <p:nvSpPr>
          <p:cNvPr id="15" name="Flowchart: Magnetic Disk 14">
            <a:extLst>
              <a:ext uri="{FF2B5EF4-FFF2-40B4-BE49-F238E27FC236}">
                <a16:creationId xmlns:a16="http://schemas.microsoft.com/office/drawing/2014/main" id="{32EA33B0-A235-7255-123F-A3278DB1A0B5}"/>
              </a:ext>
            </a:extLst>
          </p:cNvPr>
          <p:cNvSpPr/>
          <p:nvPr/>
        </p:nvSpPr>
        <p:spPr>
          <a:xfrm>
            <a:off x="4029228" y="818631"/>
            <a:ext cx="1003913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NAS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Local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4 TB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A474918-55A6-BE7D-74E4-7DF2E48DFD3B}"/>
              </a:ext>
            </a:extLst>
          </p:cNvPr>
          <p:cNvSpPr/>
          <p:nvPr/>
        </p:nvSpPr>
        <p:spPr>
          <a:xfrm>
            <a:off x="521468" y="991613"/>
            <a:ext cx="1436992" cy="763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School Staff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924D49E-5BEB-9B92-2B4B-CAA0344D1398}"/>
              </a:ext>
            </a:extLst>
          </p:cNvPr>
          <p:cNvCxnSpPr>
            <a:cxnSpLocks/>
            <a:stCxn id="203" idx="6"/>
            <a:endCxn id="15" idx="2"/>
          </p:cNvCxnSpPr>
          <p:nvPr/>
        </p:nvCxnSpPr>
        <p:spPr>
          <a:xfrm flipV="1">
            <a:off x="3604070" y="1378604"/>
            <a:ext cx="425158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lowchart: Magnetic Disk 23">
            <a:extLst>
              <a:ext uri="{FF2B5EF4-FFF2-40B4-BE49-F238E27FC236}">
                <a16:creationId xmlns:a16="http://schemas.microsoft.com/office/drawing/2014/main" id="{6D325355-9BAF-453B-2F9C-B0CD03BACED8}"/>
              </a:ext>
            </a:extLst>
          </p:cNvPr>
          <p:cNvSpPr/>
          <p:nvPr/>
        </p:nvSpPr>
        <p:spPr>
          <a:xfrm>
            <a:off x="5458299" y="722308"/>
            <a:ext cx="1003913" cy="1302062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VEEAM Backup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04D37ED-183F-4AA2-3AB9-BA0B2F7E5220}"/>
              </a:ext>
            </a:extLst>
          </p:cNvPr>
          <p:cNvCxnSpPr>
            <a:cxnSpLocks/>
            <a:stCxn id="15" idx="4"/>
            <a:endCxn id="24" idx="2"/>
          </p:cNvCxnSpPr>
          <p:nvPr/>
        </p:nvCxnSpPr>
        <p:spPr>
          <a:xfrm flipV="1">
            <a:off x="5033141" y="1373339"/>
            <a:ext cx="425158" cy="52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B3694B27-E10E-4118-2620-EC376A15FCED}"/>
              </a:ext>
            </a:extLst>
          </p:cNvPr>
          <p:cNvSpPr/>
          <p:nvPr/>
        </p:nvSpPr>
        <p:spPr>
          <a:xfrm>
            <a:off x="2358742" y="2142719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S Drive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Folder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2TB Max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7FF630C-9A7B-077F-6278-F4B075D6A37F}"/>
              </a:ext>
            </a:extLst>
          </p:cNvPr>
          <p:cNvCxnSpPr>
            <a:cxnSpLocks/>
          </p:cNvCxnSpPr>
          <p:nvPr/>
        </p:nvCxnSpPr>
        <p:spPr>
          <a:xfrm>
            <a:off x="1239964" y="2764656"/>
            <a:ext cx="1118778" cy="72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0D4B53-CBCE-AEBF-6B84-74978045BEEE}"/>
              </a:ext>
            </a:extLst>
          </p:cNvPr>
          <p:cNvCxnSpPr>
            <a:cxnSpLocks/>
            <a:stCxn id="51" idx="2"/>
          </p:cNvCxnSpPr>
          <p:nvPr/>
        </p:nvCxnSpPr>
        <p:spPr>
          <a:xfrm>
            <a:off x="1239964" y="1755064"/>
            <a:ext cx="0" cy="10095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EA52606-3503-64F3-36FD-91B5005C5319}"/>
              </a:ext>
            </a:extLst>
          </p:cNvPr>
          <p:cNvCxnSpPr>
            <a:cxnSpLocks/>
          </p:cNvCxnSpPr>
          <p:nvPr/>
        </p:nvCxnSpPr>
        <p:spPr>
          <a:xfrm flipV="1">
            <a:off x="4531184" y="1947100"/>
            <a:ext cx="0" cy="8248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9B88884-EF2C-8F2F-9632-CBDB4E2450C9}"/>
              </a:ext>
            </a:extLst>
          </p:cNvPr>
          <p:cNvCxnSpPr>
            <a:cxnSpLocks/>
            <a:stCxn id="2" idx="6"/>
          </p:cNvCxnSpPr>
          <p:nvPr/>
        </p:nvCxnSpPr>
        <p:spPr>
          <a:xfrm>
            <a:off x="3604069" y="2764657"/>
            <a:ext cx="927115" cy="72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769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Oval 202">
            <a:extLst>
              <a:ext uri="{FF2B5EF4-FFF2-40B4-BE49-F238E27FC236}">
                <a16:creationId xmlns:a16="http://schemas.microsoft.com/office/drawing/2014/main" id="{396E4021-4309-7F88-766B-ACB21F149487}"/>
              </a:ext>
            </a:extLst>
          </p:cNvPr>
          <p:cNvSpPr/>
          <p:nvPr/>
        </p:nvSpPr>
        <p:spPr>
          <a:xfrm>
            <a:off x="2358743" y="756667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H Drive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Folder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5GB Max</a:t>
            </a:r>
          </a:p>
        </p:txBody>
      </p:sp>
      <p:cxnSp>
        <p:nvCxnSpPr>
          <p:cNvPr id="213" name="Straight Arrow Connector 212">
            <a:extLst>
              <a:ext uri="{FF2B5EF4-FFF2-40B4-BE49-F238E27FC236}">
                <a16:creationId xmlns:a16="http://schemas.microsoft.com/office/drawing/2014/main" id="{CCFFAA3F-31A0-5ADE-C9FF-16ED0B5BAB17}"/>
              </a:ext>
            </a:extLst>
          </p:cNvPr>
          <p:cNvCxnSpPr>
            <a:cxnSpLocks/>
            <a:stCxn id="51" idx="3"/>
            <a:endCxn id="203" idx="2"/>
          </p:cNvCxnSpPr>
          <p:nvPr/>
        </p:nvCxnSpPr>
        <p:spPr>
          <a:xfrm>
            <a:off x="1958460" y="1373339"/>
            <a:ext cx="400283" cy="52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33640" y="82509"/>
            <a:ext cx="3551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Shared Folder Data Flow – Page 2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341041" y="6456838"/>
            <a:ext cx="2283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7-7-2023</a:t>
            </a:r>
          </a:p>
        </p:txBody>
      </p:sp>
      <p:sp>
        <p:nvSpPr>
          <p:cNvPr id="15" name="Flowchart: Magnetic Disk 14">
            <a:extLst>
              <a:ext uri="{FF2B5EF4-FFF2-40B4-BE49-F238E27FC236}">
                <a16:creationId xmlns:a16="http://schemas.microsoft.com/office/drawing/2014/main" id="{32EA33B0-A235-7255-123F-A3278DB1A0B5}"/>
              </a:ext>
            </a:extLst>
          </p:cNvPr>
          <p:cNvSpPr/>
          <p:nvPr/>
        </p:nvSpPr>
        <p:spPr>
          <a:xfrm>
            <a:off x="4029228" y="818631"/>
            <a:ext cx="1003913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NAS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Local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4 TB</a:t>
            </a:r>
          </a:p>
          <a:p>
            <a:pPr algn="ctr"/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A474918-55A6-BE7D-74E4-7DF2E48DFD3B}"/>
              </a:ext>
            </a:extLst>
          </p:cNvPr>
          <p:cNvSpPr/>
          <p:nvPr/>
        </p:nvSpPr>
        <p:spPr>
          <a:xfrm>
            <a:off x="521468" y="991613"/>
            <a:ext cx="1436992" cy="763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Cabinet Staff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924D49E-5BEB-9B92-2B4B-CAA0344D1398}"/>
              </a:ext>
            </a:extLst>
          </p:cNvPr>
          <p:cNvCxnSpPr>
            <a:cxnSpLocks/>
            <a:stCxn id="203" idx="6"/>
            <a:endCxn id="15" idx="2"/>
          </p:cNvCxnSpPr>
          <p:nvPr/>
        </p:nvCxnSpPr>
        <p:spPr>
          <a:xfrm flipV="1">
            <a:off x="3604070" y="1378604"/>
            <a:ext cx="425158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lowchart: Magnetic Disk 23">
            <a:extLst>
              <a:ext uri="{FF2B5EF4-FFF2-40B4-BE49-F238E27FC236}">
                <a16:creationId xmlns:a16="http://schemas.microsoft.com/office/drawing/2014/main" id="{6D325355-9BAF-453B-2F9C-B0CD03BACED8}"/>
              </a:ext>
            </a:extLst>
          </p:cNvPr>
          <p:cNvSpPr/>
          <p:nvPr/>
        </p:nvSpPr>
        <p:spPr>
          <a:xfrm>
            <a:off x="5458299" y="722308"/>
            <a:ext cx="1003913" cy="1302062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VEEAM Backup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04D37ED-183F-4AA2-3AB9-BA0B2F7E5220}"/>
              </a:ext>
            </a:extLst>
          </p:cNvPr>
          <p:cNvCxnSpPr>
            <a:cxnSpLocks/>
            <a:stCxn id="15" idx="4"/>
            <a:endCxn id="24" idx="2"/>
          </p:cNvCxnSpPr>
          <p:nvPr/>
        </p:nvCxnSpPr>
        <p:spPr>
          <a:xfrm flipV="1">
            <a:off x="5033141" y="1373339"/>
            <a:ext cx="425158" cy="52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B3694B27-E10E-4118-2620-EC376A15FCED}"/>
              </a:ext>
            </a:extLst>
          </p:cNvPr>
          <p:cNvSpPr/>
          <p:nvPr/>
        </p:nvSpPr>
        <p:spPr>
          <a:xfrm>
            <a:off x="2358742" y="2142719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S Drive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Folder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2TB Max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7FF630C-9A7B-077F-6278-F4B075D6A37F}"/>
              </a:ext>
            </a:extLst>
          </p:cNvPr>
          <p:cNvCxnSpPr>
            <a:cxnSpLocks/>
          </p:cNvCxnSpPr>
          <p:nvPr/>
        </p:nvCxnSpPr>
        <p:spPr>
          <a:xfrm>
            <a:off x="1239964" y="2764656"/>
            <a:ext cx="1118778" cy="72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0D4B53-CBCE-AEBF-6B84-74978045BEEE}"/>
              </a:ext>
            </a:extLst>
          </p:cNvPr>
          <p:cNvCxnSpPr>
            <a:cxnSpLocks/>
            <a:stCxn id="51" idx="2"/>
          </p:cNvCxnSpPr>
          <p:nvPr/>
        </p:nvCxnSpPr>
        <p:spPr>
          <a:xfrm>
            <a:off x="1239964" y="1755064"/>
            <a:ext cx="0" cy="10095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EA52606-3503-64F3-36FD-91B5005C5319}"/>
              </a:ext>
            </a:extLst>
          </p:cNvPr>
          <p:cNvCxnSpPr>
            <a:cxnSpLocks/>
          </p:cNvCxnSpPr>
          <p:nvPr/>
        </p:nvCxnSpPr>
        <p:spPr>
          <a:xfrm flipV="1">
            <a:off x="4531184" y="1947100"/>
            <a:ext cx="0" cy="8248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9B88884-EF2C-8F2F-9632-CBDB4E2450C9}"/>
              </a:ext>
            </a:extLst>
          </p:cNvPr>
          <p:cNvCxnSpPr>
            <a:cxnSpLocks/>
            <a:stCxn id="2" idx="6"/>
          </p:cNvCxnSpPr>
          <p:nvPr/>
        </p:nvCxnSpPr>
        <p:spPr>
          <a:xfrm>
            <a:off x="3604069" y="2764657"/>
            <a:ext cx="927115" cy="72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F346F8D3-3607-A72C-977A-12791D8516E5}"/>
              </a:ext>
            </a:extLst>
          </p:cNvPr>
          <p:cNvSpPr/>
          <p:nvPr/>
        </p:nvSpPr>
        <p:spPr>
          <a:xfrm>
            <a:off x="2358741" y="3506358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 Drive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Cabinet Folder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5GB Max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0801E17-5CF4-324B-CC34-9D23A0BAA860}"/>
              </a:ext>
            </a:extLst>
          </p:cNvPr>
          <p:cNvSpPr/>
          <p:nvPr/>
        </p:nvSpPr>
        <p:spPr>
          <a:xfrm>
            <a:off x="2358741" y="4869997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 Drive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BOE Folder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100GB Max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CB403DD-55EA-B48B-1688-9AE26BFC3E08}"/>
              </a:ext>
            </a:extLst>
          </p:cNvPr>
          <p:cNvCxnSpPr>
            <a:cxnSpLocks/>
          </p:cNvCxnSpPr>
          <p:nvPr/>
        </p:nvCxnSpPr>
        <p:spPr>
          <a:xfrm flipV="1">
            <a:off x="4628404" y="1947100"/>
            <a:ext cx="0" cy="21609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AF502CB-6D5E-00EA-CB9C-92CB66F4CD2B}"/>
              </a:ext>
            </a:extLst>
          </p:cNvPr>
          <p:cNvCxnSpPr>
            <a:cxnSpLocks/>
          </p:cNvCxnSpPr>
          <p:nvPr/>
        </p:nvCxnSpPr>
        <p:spPr>
          <a:xfrm flipV="1">
            <a:off x="4734822" y="1947100"/>
            <a:ext cx="0" cy="35521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FCA0963-4406-54AD-FB47-5861C7141BFC}"/>
              </a:ext>
            </a:extLst>
          </p:cNvPr>
          <p:cNvCxnSpPr>
            <a:cxnSpLocks/>
          </p:cNvCxnSpPr>
          <p:nvPr/>
        </p:nvCxnSpPr>
        <p:spPr>
          <a:xfrm>
            <a:off x="1135117" y="4115314"/>
            <a:ext cx="122362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5B92CEE-90E3-4AD7-F97C-F81C9387D58F}"/>
              </a:ext>
            </a:extLst>
          </p:cNvPr>
          <p:cNvCxnSpPr>
            <a:cxnSpLocks/>
          </p:cNvCxnSpPr>
          <p:nvPr/>
        </p:nvCxnSpPr>
        <p:spPr>
          <a:xfrm>
            <a:off x="1031283" y="5484661"/>
            <a:ext cx="1293300" cy="145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3000442-D76D-531F-B89C-41E9476130EE}"/>
              </a:ext>
            </a:extLst>
          </p:cNvPr>
          <p:cNvCxnSpPr>
            <a:cxnSpLocks/>
          </p:cNvCxnSpPr>
          <p:nvPr/>
        </p:nvCxnSpPr>
        <p:spPr>
          <a:xfrm flipV="1">
            <a:off x="3604068" y="4128295"/>
            <a:ext cx="102433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80ACDDD-A99E-6827-77F1-DA34C8DED76B}"/>
              </a:ext>
            </a:extLst>
          </p:cNvPr>
          <p:cNvCxnSpPr>
            <a:cxnSpLocks/>
          </p:cNvCxnSpPr>
          <p:nvPr/>
        </p:nvCxnSpPr>
        <p:spPr>
          <a:xfrm flipV="1">
            <a:off x="3627671" y="5491934"/>
            <a:ext cx="1107151" cy="134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CB17BEB-A96D-650D-54B5-6D9A0E354B3A}"/>
              </a:ext>
            </a:extLst>
          </p:cNvPr>
          <p:cNvCxnSpPr/>
          <p:nvPr/>
        </p:nvCxnSpPr>
        <p:spPr>
          <a:xfrm flipV="1">
            <a:off x="3604068" y="4128295"/>
            <a:ext cx="67627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7D1AAEF-4F14-03DC-E713-DBB54181A47F}"/>
              </a:ext>
            </a:extLst>
          </p:cNvPr>
          <p:cNvCxnSpPr>
            <a:cxnSpLocks/>
          </p:cNvCxnSpPr>
          <p:nvPr/>
        </p:nvCxnSpPr>
        <p:spPr>
          <a:xfrm flipV="1">
            <a:off x="1135117" y="1764677"/>
            <a:ext cx="0" cy="23433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5B3E568-D63D-5C8D-428F-61FA43602988}"/>
              </a:ext>
            </a:extLst>
          </p:cNvPr>
          <p:cNvCxnSpPr>
            <a:cxnSpLocks/>
          </p:cNvCxnSpPr>
          <p:nvPr/>
        </p:nvCxnSpPr>
        <p:spPr>
          <a:xfrm flipV="1">
            <a:off x="1007679" y="1764677"/>
            <a:ext cx="0" cy="37272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2025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Oval 202">
            <a:extLst>
              <a:ext uri="{FF2B5EF4-FFF2-40B4-BE49-F238E27FC236}">
                <a16:creationId xmlns:a16="http://schemas.microsoft.com/office/drawing/2014/main" id="{396E4021-4309-7F88-766B-ACB21F149487}"/>
              </a:ext>
            </a:extLst>
          </p:cNvPr>
          <p:cNvSpPr/>
          <p:nvPr/>
        </p:nvSpPr>
        <p:spPr>
          <a:xfrm>
            <a:off x="2358743" y="756667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H Drive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Folder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5GB Max</a:t>
            </a:r>
          </a:p>
        </p:txBody>
      </p:sp>
      <p:cxnSp>
        <p:nvCxnSpPr>
          <p:cNvPr id="213" name="Straight Arrow Connector 212">
            <a:extLst>
              <a:ext uri="{FF2B5EF4-FFF2-40B4-BE49-F238E27FC236}">
                <a16:creationId xmlns:a16="http://schemas.microsoft.com/office/drawing/2014/main" id="{CCFFAA3F-31A0-5ADE-C9FF-16ED0B5BAB17}"/>
              </a:ext>
            </a:extLst>
          </p:cNvPr>
          <p:cNvCxnSpPr>
            <a:cxnSpLocks/>
            <a:stCxn id="51" idx="3"/>
            <a:endCxn id="203" idx="2"/>
          </p:cNvCxnSpPr>
          <p:nvPr/>
        </p:nvCxnSpPr>
        <p:spPr>
          <a:xfrm>
            <a:off x="1958460" y="1373339"/>
            <a:ext cx="400283" cy="52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33640" y="82509"/>
            <a:ext cx="3551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Shared Folder Data Flow – Page 3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341041" y="6456838"/>
            <a:ext cx="2283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7-7-2023</a:t>
            </a:r>
          </a:p>
        </p:txBody>
      </p:sp>
      <p:sp>
        <p:nvSpPr>
          <p:cNvPr id="15" name="Flowchart: Magnetic Disk 14">
            <a:extLst>
              <a:ext uri="{FF2B5EF4-FFF2-40B4-BE49-F238E27FC236}">
                <a16:creationId xmlns:a16="http://schemas.microsoft.com/office/drawing/2014/main" id="{32EA33B0-A235-7255-123F-A3278DB1A0B5}"/>
              </a:ext>
            </a:extLst>
          </p:cNvPr>
          <p:cNvSpPr/>
          <p:nvPr/>
        </p:nvSpPr>
        <p:spPr>
          <a:xfrm>
            <a:off x="4029228" y="818631"/>
            <a:ext cx="1003913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NAS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Local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4 TB</a:t>
            </a:r>
          </a:p>
          <a:p>
            <a:pPr algn="ctr"/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A474918-55A6-BE7D-74E4-7DF2E48DFD3B}"/>
              </a:ext>
            </a:extLst>
          </p:cNvPr>
          <p:cNvSpPr/>
          <p:nvPr/>
        </p:nvSpPr>
        <p:spPr>
          <a:xfrm>
            <a:off x="521468" y="991613"/>
            <a:ext cx="1436992" cy="763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Tech Admins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924D49E-5BEB-9B92-2B4B-CAA0344D1398}"/>
              </a:ext>
            </a:extLst>
          </p:cNvPr>
          <p:cNvCxnSpPr>
            <a:cxnSpLocks/>
            <a:stCxn id="203" idx="6"/>
            <a:endCxn id="15" idx="2"/>
          </p:cNvCxnSpPr>
          <p:nvPr/>
        </p:nvCxnSpPr>
        <p:spPr>
          <a:xfrm flipV="1">
            <a:off x="3604070" y="1378604"/>
            <a:ext cx="425158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lowchart: Magnetic Disk 23">
            <a:extLst>
              <a:ext uri="{FF2B5EF4-FFF2-40B4-BE49-F238E27FC236}">
                <a16:creationId xmlns:a16="http://schemas.microsoft.com/office/drawing/2014/main" id="{6D325355-9BAF-453B-2F9C-B0CD03BACED8}"/>
              </a:ext>
            </a:extLst>
          </p:cNvPr>
          <p:cNvSpPr/>
          <p:nvPr/>
        </p:nvSpPr>
        <p:spPr>
          <a:xfrm>
            <a:off x="5458299" y="722308"/>
            <a:ext cx="1003913" cy="1302062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VEEAM Backup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04D37ED-183F-4AA2-3AB9-BA0B2F7E5220}"/>
              </a:ext>
            </a:extLst>
          </p:cNvPr>
          <p:cNvCxnSpPr>
            <a:cxnSpLocks/>
            <a:stCxn id="15" idx="4"/>
            <a:endCxn id="24" idx="2"/>
          </p:cNvCxnSpPr>
          <p:nvPr/>
        </p:nvCxnSpPr>
        <p:spPr>
          <a:xfrm flipV="1">
            <a:off x="5033141" y="1373339"/>
            <a:ext cx="425158" cy="52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B3694B27-E10E-4118-2620-EC376A15FCED}"/>
              </a:ext>
            </a:extLst>
          </p:cNvPr>
          <p:cNvSpPr/>
          <p:nvPr/>
        </p:nvSpPr>
        <p:spPr>
          <a:xfrm>
            <a:off x="2422015" y="2101010"/>
            <a:ext cx="1082082" cy="104644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S Drive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Folder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2TB Max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7FF630C-9A7B-077F-6278-F4B075D6A37F}"/>
              </a:ext>
            </a:extLst>
          </p:cNvPr>
          <p:cNvCxnSpPr>
            <a:cxnSpLocks/>
          </p:cNvCxnSpPr>
          <p:nvPr/>
        </p:nvCxnSpPr>
        <p:spPr>
          <a:xfrm>
            <a:off x="1239964" y="2624234"/>
            <a:ext cx="11728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0D4B53-CBCE-AEBF-6B84-74978045BEEE}"/>
              </a:ext>
            </a:extLst>
          </p:cNvPr>
          <p:cNvCxnSpPr>
            <a:cxnSpLocks/>
            <a:stCxn id="51" idx="2"/>
          </p:cNvCxnSpPr>
          <p:nvPr/>
        </p:nvCxnSpPr>
        <p:spPr>
          <a:xfrm>
            <a:off x="1239964" y="1755064"/>
            <a:ext cx="0" cy="8691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EA52606-3503-64F3-36FD-91B5005C5319}"/>
              </a:ext>
            </a:extLst>
          </p:cNvPr>
          <p:cNvCxnSpPr>
            <a:cxnSpLocks/>
          </p:cNvCxnSpPr>
          <p:nvPr/>
        </p:nvCxnSpPr>
        <p:spPr>
          <a:xfrm flipV="1">
            <a:off x="4531184" y="1947100"/>
            <a:ext cx="0" cy="6771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9B88884-EF2C-8F2F-9632-CBDB4E2450C9}"/>
              </a:ext>
            </a:extLst>
          </p:cNvPr>
          <p:cNvCxnSpPr>
            <a:cxnSpLocks/>
            <a:stCxn id="2" idx="6"/>
          </p:cNvCxnSpPr>
          <p:nvPr/>
        </p:nvCxnSpPr>
        <p:spPr>
          <a:xfrm>
            <a:off x="3504097" y="2624235"/>
            <a:ext cx="1008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F346F8D3-3607-A72C-977A-12791D8516E5}"/>
              </a:ext>
            </a:extLst>
          </p:cNvPr>
          <p:cNvSpPr/>
          <p:nvPr/>
        </p:nvSpPr>
        <p:spPr>
          <a:xfrm>
            <a:off x="2385319" y="3237995"/>
            <a:ext cx="1118778" cy="104644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K Drive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Cabinet Folder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5GB Max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0801E17-5CF4-324B-CC34-9D23A0BAA860}"/>
              </a:ext>
            </a:extLst>
          </p:cNvPr>
          <p:cNvSpPr/>
          <p:nvPr/>
        </p:nvSpPr>
        <p:spPr>
          <a:xfrm>
            <a:off x="2385318" y="4374980"/>
            <a:ext cx="1118779" cy="103186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 Drive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BOE Folder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100GB Max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205C747-E67A-E669-12D6-92AF48782541}"/>
              </a:ext>
            </a:extLst>
          </p:cNvPr>
          <p:cNvSpPr/>
          <p:nvPr/>
        </p:nvSpPr>
        <p:spPr>
          <a:xfrm>
            <a:off x="2385318" y="5497381"/>
            <a:ext cx="1082082" cy="99134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T Drive</a:t>
            </a:r>
          </a:p>
          <a:p>
            <a:pPr algn="ctr"/>
            <a:r>
              <a:rPr lang="en-US" sz="1100" dirty="0" err="1">
                <a:solidFill>
                  <a:schemeClr val="tx1"/>
                </a:solidFill>
              </a:rPr>
              <a:t>TechNotes</a:t>
            </a:r>
            <a:r>
              <a:rPr lang="en-US" sz="1100" dirty="0">
                <a:solidFill>
                  <a:schemeClr val="tx1"/>
                </a:solidFill>
              </a:rPr>
              <a:t> Folder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128GB Max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F6742910-428E-2694-E162-7897791F4D71}"/>
              </a:ext>
            </a:extLst>
          </p:cNvPr>
          <p:cNvCxnSpPr>
            <a:cxnSpLocks/>
          </p:cNvCxnSpPr>
          <p:nvPr/>
        </p:nvCxnSpPr>
        <p:spPr>
          <a:xfrm flipV="1">
            <a:off x="4639181" y="1952547"/>
            <a:ext cx="2361" cy="17891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CB5A6E6-55AC-E87F-5363-59842496D6E8}"/>
              </a:ext>
            </a:extLst>
          </p:cNvPr>
          <p:cNvCxnSpPr>
            <a:cxnSpLocks/>
          </p:cNvCxnSpPr>
          <p:nvPr/>
        </p:nvCxnSpPr>
        <p:spPr>
          <a:xfrm flipV="1">
            <a:off x="4738762" y="1952547"/>
            <a:ext cx="0" cy="29360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AE8FFA2-347E-02BD-D1AD-BBE47048DD33}"/>
              </a:ext>
            </a:extLst>
          </p:cNvPr>
          <p:cNvCxnSpPr>
            <a:cxnSpLocks/>
          </p:cNvCxnSpPr>
          <p:nvPr/>
        </p:nvCxnSpPr>
        <p:spPr>
          <a:xfrm flipV="1">
            <a:off x="4845180" y="1952547"/>
            <a:ext cx="0" cy="40272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8F80975-AA84-EE9C-809D-7CDEFB510593}"/>
              </a:ext>
            </a:extLst>
          </p:cNvPr>
          <p:cNvCxnSpPr>
            <a:cxnSpLocks/>
          </p:cNvCxnSpPr>
          <p:nvPr/>
        </p:nvCxnSpPr>
        <p:spPr>
          <a:xfrm flipV="1">
            <a:off x="3506457" y="3741704"/>
            <a:ext cx="1132724" cy="22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0FFC0A1-B120-65F5-2AA0-8D775840B7F6}"/>
              </a:ext>
            </a:extLst>
          </p:cNvPr>
          <p:cNvCxnSpPr>
            <a:cxnSpLocks/>
          </p:cNvCxnSpPr>
          <p:nvPr/>
        </p:nvCxnSpPr>
        <p:spPr>
          <a:xfrm>
            <a:off x="3454884" y="5979794"/>
            <a:ext cx="13902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A679008-DE78-B9B0-3176-1193E6952EDF}"/>
              </a:ext>
            </a:extLst>
          </p:cNvPr>
          <p:cNvCxnSpPr>
            <a:cxnSpLocks/>
          </p:cNvCxnSpPr>
          <p:nvPr/>
        </p:nvCxnSpPr>
        <p:spPr>
          <a:xfrm>
            <a:off x="3498368" y="4890912"/>
            <a:ext cx="12403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F884766-D01A-E801-CA36-F5AAE0FA8932}"/>
              </a:ext>
            </a:extLst>
          </p:cNvPr>
          <p:cNvCxnSpPr>
            <a:cxnSpLocks/>
          </p:cNvCxnSpPr>
          <p:nvPr/>
        </p:nvCxnSpPr>
        <p:spPr>
          <a:xfrm>
            <a:off x="1157665" y="3741704"/>
            <a:ext cx="1221011" cy="95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931B956-84EB-1F66-997C-F28604201316}"/>
              </a:ext>
            </a:extLst>
          </p:cNvPr>
          <p:cNvCxnSpPr>
            <a:cxnSpLocks/>
          </p:cNvCxnSpPr>
          <p:nvPr/>
        </p:nvCxnSpPr>
        <p:spPr>
          <a:xfrm>
            <a:off x="1152395" y="1755064"/>
            <a:ext cx="0" cy="19866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6B33945-5CDE-DB1D-00FA-CD877968E7D6}"/>
              </a:ext>
            </a:extLst>
          </p:cNvPr>
          <p:cNvCxnSpPr>
            <a:cxnSpLocks/>
          </p:cNvCxnSpPr>
          <p:nvPr/>
        </p:nvCxnSpPr>
        <p:spPr>
          <a:xfrm>
            <a:off x="1055432" y="4888623"/>
            <a:ext cx="132324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1A1FA40-51BE-4D2D-F025-BFC1B9583EA3}"/>
              </a:ext>
            </a:extLst>
          </p:cNvPr>
          <p:cNvCxnSpPr>
            <a:cxnSpLocks/>
          </p:cNvCxnSpPr>
          <p:nvPr/>
        </p:nvCxnSpPr>
        <p:spPr>
          <a:xfrm>
            <a:off x="947699" y="5969827"/>
            <a:ext cx="1430977" cy="172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35E4ED3-F479-953F-8895-C20F3793F7B2}"/>
              </a:ext>
            </a:extLst>
          </p:cNvPr>
          <p:cNvCxnSpPr>
            <a:cxnSpLocks/>
          </p:cNvCxnSpPr>
          <p:nvPr/>
        </p:nvCxnSpPr>
        <p:spPr>
          <a:xfrm flipV="1">
            <a:off x="1055432" y="1770124"/>
            <a:ext cx="0" cy="31184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FF9771D-D191-D071-88B9-A24AA0D2B70E}"/>
              </a:ext>
            </a:extLst>
          </p:cNvPr>
          <p:cNvCxnSpPr>
            <a:cxnSpLocks/>
          </p:cNvCxnSpPr>
          <p:nvPr/>
        </p:nvCxnSpPr>
        <p:spPr>
          <a:xfrm flipV="1">
            <a:off x="947700" y="1770124"/>
            <a:ext cx="0" cy="42023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1867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Oval 202">
            <a:extLst>
              <a:ext uri="{FF2B5EF4-FFF2-40B4-BE49-F238E27FC236}">
                <a16:creationId xmlns:a16="http://schemas.microsoft.com/office/drawing/2014/main" id="{396E4021-4309-7F88-766B-ACB21F149487}"/>
              </a:ext>
            </a:extLst>
          </p:cNvPr>
          <p:cNvSpPr/>
          <p:nvPr/>
        </p:nvSpPr>
        <p:spPr>
          <a:xfrm>
            <a:off x="2358743" y="756667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Web or G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Folder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100TB Max</a:t>
            </a:r>
          </a:p>
        </p:txBody>
      </p:sp>
      <p:cxnSp>
        <p:nvCxnSpPr>
          <p:cNvPr id="213" name="Straight Arrow Connector 212">
            <a:extLst>
              <a:ext uri="{FF2B5EF4-FFF2-40B4-BE49-F238E27FC236}">
                <a16:creationId xmlns:a16="http://schemas.microsoft.com/office/drawing/2014/main" id="{CCFFAA3F-31A0-5ADE-C9FF-16ED0B5BAB17}"/>
              </a:ext>
            </a:extLst>
          </p:cNvPr>
          <p:cNvCxnSpPr>
            <a:cxnSpLocks/>
            <a:stCxn id="51" idx="3"/>
            <a:endCxn id="203" idx="2"/>
          </p:cNvCxnSpPr>
          <p:nvPr/>
        </p:nvCxnSpPr>
        <p:spPr>
          <a:xfrm>
            <a:off x="1958460" y="1373339"/>
            <a:ext cx="400283" cy="52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33639" y="82509"/>
            <a:ext cx="4682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Google Shared Folder Data Flow – Page 4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341041" y="6456838"/>
            <a:ext cx="2283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7-7-2023</a:t>
            </a:r>
          </a:p>
        </p:txBody>
      </p:sp>
      <p:sp>
        <p:nvSpPr>
          <p:cNvPr id="15" name="Flowchart: Magnetic Disk 14">
            <a:extLst>
              <a:ext uri="{FF2B5EF4-FFF2-40B4-BE49-F238E27FC236}">
                <a16:creationId xmlns:a16="http://schemas.microsoft.com/office/drawing/2014/main" id="{32EA33B0-A235-7255-123F-A3278DB1A0B5}"/>
              </a:ext>
            </a:extLst>
          </p:cNvPr>
          <p:cNvSpPr/>
          <p:nvPr/>
        </p:nvSpPr>
        <p:spPr>
          <a:xfrm>
            <a:off x="4029228" y="818631"/>
            <a:ext cx="1003913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Google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Workspace</a:t>
            </a:r>
          </a:p>
          <a:p>
            <a:pPr algn="ctr"/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A474918-55A6-BE7D-74E4-7DF2E48DFD3B}"/>
              </a:ext>
            </a:extLst>
          </p:cNvPr>
          <p:cNvSpPr/>
          <p:nvPr/>
        </p:nvSpPr>
        <p:spPr>
          <a:xfrm>
            <a:off x="521468" y="991613"/>
            <a:ext cx="1436992" cy="763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School Staff and Student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924D49E-5BEB-9B92-2B4B-CAA0344D1398}"/>
              </a:ext>
            </a:extLst>
          </p:cNvPr>
          <p:cNvCxnSpPr>
            <a:cxnSpLocks/>
            <a:stCxn id="203" idx="6"/>
            <a:endCxn id="15" idx="2"/>
          </p:cNvCxnSpPr>
          <p:nvPr/>
        </p:nvCxnSpPr>
        <p:spPr>
          <a:xfrm flipV="1">
            <a:off x="3604070" y="1378604"/>
            <a:ext cx="425158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lowchart: Magnetic Disk 23">
            <a:extLst>
              <a:ext uri="{FF2B5EF4-FFF2-40B4-BE49-F238E27FC236}">
                <a16:creationId xmlns:a16="http://schemas.microsoft.com/office/drawing/2014/main" id="{6D325355-9BAF-453B-2F9C-B0CD03BACED8}"/>
              </a:ext>
            </a:extLst>
          </p:cNvPr>
          <p:cNvSpPr/>
          <p:nvPr/>
        </p:nvSpPr>
        <p:spPr>
          <a:xfrm>
            <a:off x="5458299" y="722308"/>
            <a:ext cx="1003913" cy="1302062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>
                <a:solidFill>
                  <a:schemeClr val="tx1"/>
                </a:solidFill>
              </a:rPr>
              <a:t>SysCloud</a:t>
            </a:r>
            <a:r>
              <a:rPr lang="en-US" sz="1100" dirty="0">
                <a:solidFill>
                  <a:schemeClr val="tx1"/>
                </a:solidFill>
              </a:rPr>
              <a:t> Google Drive Backup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Unlimited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04D37ED-183F-4AA2-3AB9-BA0B2F7E5220}"/>
              </a:ext>
            </a:extLst>
          </p:cNvPr>
          <p:cNvCxnSpPr>
            <a:cxnSpLocks/>
            <a:stCxn id="15" idx="4"/>
            <a:endCxn id="24" idx="2"/>
          </p:cNvCxnSpPr>
          <p:nvPr/>
        </p:nvCxnSpPr>
        <p:spPr>
          <a:xfrm flipV="1">
            <a:off x="5033141" y="1373339"/>
            <a:ext cx="425158" cy="52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FB2E7BC-0BFC-6D4F-8B5B-1DEFFBB1F460}"/>
              </a:ext>
            </a:extLst>
          </p:cNvPr>
          <p:cNvSpPr txBox="1"/>
          <p:nvPr/>
        </p:nvSpPr>
        <p:spPr>
          <a:xfrm>
            <a:off x="433639" y="2214897"/>
            <a:ext cx="25679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domain.org shared drives</a:t>
            </a:r>
          </a:p>
          <a:p>
            <a:r>
              <a:rPr lang="en-US" dirty="0"/>
              <a:t>1250</a:t>
            </a:r>
          </a:p>
          <a:p>
            <a:r>
              <a:rPr lang="en-US" dirty="0"/>
              <a:t>Should have 50</a:t>
            </a:r>
          </a:p>
        </p:txBody>
      </p:sp>
    </p:spTree>
    <p:extLst>
      <p:ext uri="{BB962C8B-B14F-4D97-AF65-F5344CB8AC3E}">
        <p14:creationId xmlns:p14="http://schemas.microsoft.com/office/powerpoint/2010/main" val="2242060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</TotalTime>
  <Words>155</Words>
  <Application>Microsoft Office PowerPoint</Application>
  <PresentationFormat>On-screen Show (4:3)</PresentationFormat>
  <Paragraphs>67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Robbins</dc:creator>
  <cp:lastModifiedBy>Charles Robbins</cp:lastModifiedBy>
  <cp:revision>8</cp:revision>
  <dcterms:created xsi:type="dcterms:W3CDTF">2022-10-15T22:30:20Z</dcterms:created>
  <dcterms:modified xsi:type="dcterms:W3CDTF">2023-07-12T15:16:18Z</dcterms:modified>
</cp:coreProperties>
</file>